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</p:sldIdLst>
  <p:sldSz cx="5040313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 userDrawn="1">
          <p15:clr>
            <a:srgbClr val="A4A3A4"/>
          </p15:clr>
        </p15:guide>
        <p15:guide id="2" pos="1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2430" y="114"/>
      </p:cViewPr>
      <p:guideLst>
        <p:guide orient="horz" pos="2042"/>
        <p:guide pos="1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060529"/>
            <a:ext cx="4284266" cy="2256061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403592"/>
            <a:ext cx="3780235" cy="1564542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5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2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45009"/>
            <a:ext cx="1086817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45009"/>
            <a:ext cx="3197449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1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84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615546"/>
            <a:ext cx="4347270" cy="2695572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4336619"/>
            <a:ext cx="4347270" cy="1417538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82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82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5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725046"/>
            <a:ext cx="2142133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725046"/>
            <a:ext cx="2142133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0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45011"/>
            <a:ext cx="4347270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588543"/>
            <a:ext cx="2132288" cy="778521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367064"/>
            <a:ext cx="213228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588543"/>
            <a:ext cx="2142790" cy="778521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367064"/>
            <a:ext cx="2142790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86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60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93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32012"/>
            <a:ext cx="1625632" cy="1512041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933027"/>
            <a:ext cx="2551658" cy="4605124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944052"/>
            <a:ext cx="1625632" cy="360159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32012"/>
            <a:ext cx="1625632" cy="1512041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933027"/>
            <a:ext cx="2551658" cy="4605124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944052"/>
            <a:ext cx="1625632" cy="360159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06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45011"/>
            <a:ext cx="434727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725046"/>
            <a:ext cx="434727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6006164"/>
            <a:ext cx="113407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74921-FADC-4AFD-B091-243D0AFE51A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6006164"/>
            <a:ext cx="170110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6006164"/>
            <a:ext cx="113407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4DD93-21C9-435A-B1CE-031FA27B1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7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6.png"/><Relationship Id="rId21" Type="http://schemas.openxmlformats.org/officeDocument/2006/relationships/image" Target="../media/image20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2.png"/><Relationship Id="rId50" Type="http://schemas.openxmlformats.org/officeDocument/2006/relationships/image" Target="../media/image45.png"/><Relationship Id="rId55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0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microsoft.com/office/2007/relationships/hdphoto" Target="../media/hdphoto5.wdp"/><Relationship Id="rId58" Type="http://schemas.microsoft.com/office/2007/relationships/hdphoto" Target="../media/hdphoto6.wdp"/><Relationship Id="rId5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3.png"/><Relationship Id="rId56" Type="http://schemas.openxmlformats.org/officeDocument/2006/relationships/image" Target="../media/image50.png"/><Relationship Id="rId8" Type="http://schemas.openxmlformats.org/officeDocument/2006/relationships/image" Target="../media/image7.png"/><Relationship Id="rId51" Type="http://schemas.openxmlformats.org/officeDocument/2006/relationships/image" Target="../media/image46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microsoft.com/office/2007/relationships/hdphoto" Target="../media/hdphoto2.wdp"/><Relationship Id="rId38" Type="http://schemas.openxmlformats.org/officeDocument/2006/relationships/image" Target="../media/image35.png"/><Relationship Id="rId46" Type="http://schemas.microsoft.com/office/2007/relationships/hdphoto" Target="../media/hdphoto4.wdp"/><Relationship Id="rId59" Type="http://schemas.openxmlformats.org/officeDocument/2006/relationships/image" Target="../media/image52.png"/><Relationship Id="rId20" Type="http://schemas.openxmlformats.org/officeDocument/2006/relationships/image" Target="../media/image19.png"/><Relationship Id="rId41" Type="http://schemas.openxmlformats.org/officeDocument/2006/relationships/image" Target="../media/image38.png"/><Relationship Id="rId5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3.png"/><Relationship Id="rId49" Type="http://schemas.openxmlformats.org/officeDocument/2006/relationships/image" Target="../media/image44.png"/><Relationship Id="rId57" Type="http://schemas.openxmlformats.org/officeDocument/2006/relationships/image" Target="../media/image51.png"/><Relationship Id="rId10" Type="http://schemas.openxmlformats.org/officeDocument/2006/relationships/image" Target="../media/image9.png"/><Relationship Id="rId31" Type="http://schemas.microsoft.com/office/2007/relationships/hdphoto" Target="../media/hdphoto1.wdp"/><Relationship Id="rId44" Type="http://schemas.microsoft.com/office/2007/relationships/hdphoto" Target="../media/hdphoto3.wdp"/><Relationship Id="rId52" Type="http://schemas.openxmlformats.org/officeDocument/2006/relationships/image" Target="../media/image47.png"/><Relationship Id="rId60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7B7828-3392-D3A9-1E09-33A980EE8366}"/>
              </a:ext>
            </a:extLst>
          </p:cNvPr>
          <p:cNvGrpSpPr/>
          <p:nvPr/>
        </p:nvGrpSpPr>
        <p:grpSpPr>
          <a:xfrm>
            <a:off x="2709" y="-14856"/>
            <a:ext cx="5199435" cy="6522190"/>
            <a:chOff x="0" y="0"/>
            <a:chExt cx="5199435" cy="6522190"/>
          </a:xfrm>
        </p:grpSpPr>
        <p:pic>
          <p:nvPicPr>
            <p:cNvPr id="36" name="图片 35" descr="卡通人物&#10;&#10;描述已自动生成">
              <a:extLst>
                <a:ext uri="{FF2B5EF4-FFF2-40B4-BE49-F238E27FC236}">
                  <a16:creationId xmlns:a16="http://schemas.microsoft.com/office/drawing/2014/main" id="{27ADCF01-914D-BDD2-4BE4-9A1F1C53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114" y="5669088"/>
              <a:ext cx="828000" cy="828000"/>
            </a:xfrm>
            <a:prstGeom prst="rect">
              <a:avLst/>
            </a:prstGeom>
          </p:spPr>
        </p:pic>
        <p:pic>
          <p:nvPicPr>
            <p:cNvPr id="27" name="图片 26" descr="图片包含 游戏机, 椅子&#10;&#10;描述已自动生成">
              <a:extLst>
                <a:ext uri="{FF2B5EF4-FFF2-40B4-BE49-F238E27FC236}">
                  <a16:creationId xmlns:a16="http://schemas.microsoft.com/office/drawing/2014/main" id="{B767F2E3-B929-121A-6D73-305020039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701" y="5609230"/>
              <a:ext cx="828000" cy="828000"/>
            </a:xfrm>
            <a:prstGeom prst="rect">
              <a:avLst/>
            </a:prstGeom>
          </p:spPr>
        </p:pic>
        <p:pic>
          <p:nvPicPr>
            <p:cNvPr id="155" name="图片 154" descr="椅子上的玩偶&#10;&#10;中度可信度描述已自动生成">
              <a:extLst>
                <a:ext uri="{FF2B5EF4-FFF2-40B4-BE49-F238E27FC236}">
                  <a16:creationId xmlns:a16="http://schemas.microsoft.com/office/drawing/2014/main" id="{6594EDF0-EA1A-7A90-363F-274FAEE6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057" y="4125944"/>
              <a:ext cx="828000" cy="828000"/>
            </a:xfrm>
            <a:prstGeom prst="rect">
              <a:avLst/>
            </a:prstGeom>
          </p:spPr>
        </p:pic>
        <p:pic>
          <p:nvPicPr>
            <p:cNvPr id="141" name="图片 140" descr="卡通人物&#10;&#10;中度可信度描述已自动生成">
              <a:extLst>
                <a:ext uri="{FF2B5EF4-FFF2-40B4-BE49-F238E27FC236}">
                  <a16:creationId xmlns:a16="http://schemas.microsoft.com/office/drawing/2014/main" id="{674B6C55-4627-0744-C509-00CF0E44C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420" y="3335730"/>
              <a:ext cx="828000" cy="828000"/>
            </a:xfrm>
            <a:prstGeom prst="rect">
              <a:avLst/>
            </a:prstGeom>
          </p:spPr>
        </p:pic>
        <p:pic>
          <p:nvPicPr>
            <p:cNvPr id="124" name="图片 123" descr="卡通人物&#10;&#10;中度可信度描述已自动生成">
              <a:extLst>
                <a:ext uri="{FF2B5EF4-FFF2-40B4-BE49-F238E27FC236}">
                  <a16:creationId xmlns:a16="http://schemas.microsoft.com/office/drawing/2014/main" id="{022D5C41-8EBF-A095-2613-FE407081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535" y="2583437"/>
              <a:ext cx="828000" cy="828000"/>
            </a:xfrm>
            <a:prstGeom prst="rect">
              <a:avLst/>
            </a:prstGeom>
          </p:spPr>
        </p:pic>
        <p:pic>
          <p:nvPicPr>
            <p:cNvPr id="122" name="图片 121" descr="卡通人物&#10;&#10;中度可信度描述已自动生成">
              <a:extLst>
                <a:ext uri="{FF2B5EF4-FFF2-40B4-BE49-F238E27FC236}">
                  <a16:creationId xmlns:a16="http://schemas.microsoft.com/office/drawing/2014/main" id="{F3FFB218-0610-3EAF-93EC-12CD94DA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787" y="1842877"/>
              <a:ext cx="828000" cy="828000"/>
            </a:xfrm>
            <a:prstGeom prst="rect">
              <a:avLst/>
            </a:prstGeom>
          </p:spPr>
        </p:pic>
        <p:pic>
          <p:nvPicPr>
            <p:cNvPr id="118" name="图片 117" descr="椅子上的玩偶&#10;&#10;中度可信度描述已自动生成">
              <a:extLst>
                <a:ext uri="{FF2B5EF4-FFF2-40B4-BE49-F238E27FC236}">
                  <a16:creationId xmlns:a16="http://schemas.microsoft.com/office/drawing/2014/main" id="{8A79D0AE-2D12-9FC4-28BF-A64D04BA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503" y="2578599"/>
              <a:ext cx="828000" cy="828000"/>
            </a:xfrm>
            <a:prstGeom prst="rect">
              <a:avLst/>
            </a:prstGeom>
          </p:spPr>
        </p:pic>
        <p:pic>
          <p:nvPicPr>
            <p:cNvPr id="116" name="图片 115" descr="卡通人物&#10;&#10;低可信度描述已自动生成">
              <a:extLst>
                <a:ext uri="{FF2B5EF4-FFF2-40B4-BE49-F238E27FC236}">
                  <a16:creationId xmlns:a16="http://schemas.microsoft.com/office/drawing/2014/main" id="{13673DAD-9E58-5879-3A01-2B6523859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306" y="1827182"/>
              <a:ext cx="828000" cy="828000"/>
            </a:xfrm>
            <a:prstGeom prst="rect">
              <a:avLst/>
            </a:prstGeom>
          </p:spPr>
        </p:pic>
        <p:pic>
          <p:nvPicPr>
            <p:cNvPr id="110" name="图片 109" descr="卡通人物&#10;&#10;描述已自动生成">
              <a:extLst>
                <a:ext uri="{FF2B5EF4-FFF2-40B4-BE49-F238E27FC236}">
                  <a16:creationId xmlns:a16="http://schemas.microsoft.com/office/drawing/2014/main" id="{7AA21F20-B094-4DDD-B7E8-736A25EB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48" y="2518511"/>
              <a:ext cx="828000" cy="828000"/>
            </a:xfrm>
            <a:prstGeom prst="rect">
              <a:avLst/>
            </a:prstGeom>
          </p:spPr>
        </p:pic>
        <p:pic>
          <p:nvPicPr>
            <p:cNvPr id="108" name="图片 107" descr="卡通人物&#10;&#10;描述已自动生成">
              <a:extLst>
                <a:ext uri="{FF2B5EF4-FFF2-40B4-BE49-F238E27FC236}">
                  <a16:creationId xmlns:a16="http://schemas.microsoft.com/office/drawing/2014/main" id="{70BEEE6F-160E-FABD-F859-1151818F5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840" y="1820178"/>
              <a:ext cx="828000" cy="828000"/>
            </a:xfrm>
            <a:prstGeom prst="rect">
              <a:avLst/>
            </a:prstGeom>
          </p:spPr>
        </p:pic>
        <p:pic>
          <p:nvPicPr>
            <p:cNvPr id="102" name="图片 101" descr="卡通人物&#10;&#10;中度可信度描述已自动生成">
              <a:extLst>
                <a:ext uri="{FF2B5EF4-FFF2-40B4-BE49-F238E27FC236}">
                  <a16:creationId xmlns:a16="http://schemas.microsoft.com/office/drawing/2014/main" id="{832130F1-19B2-AD19-2FD1-E29F117A9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564" y="2578599"/>
              <a:ext cx="828000" cy="828000"/>
            </a:xfrm>
            <a:prstGeom prst="rect">
              <a:avLst/>
            </a:prstGeom>
          </p:spPr>
        </p:pic>
        <p:pic>
          <p:nvPicPr>
            <p:cNvPr id="100" name="图片 99" descr="卡通人物&#10;&#10;描述已自动生成">
              <a:extLst>
                <a:ext uri="{FF2B5EF4-FFF2-40B4-BE49-F238E27FC236}">
                  <a16:creationId xmlns:a16="http://schemas.microsoft.com/office/drawing/2014/main" id="{643586AD-FBED-D869-7E3E-594BA9A3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60" y="1806877"/>
              <a:ext cx="900000" cy="9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B05C67-E93D-8976-C866-4A7D8AA63653}"/>
                </a:ext>
              </a:extLst>
            </p:cNvPr>
            <p:cNvSpPr txBox="1"/>
            <p:nvPr/>
          </p:nvSpPr>
          <p:spPr>
            <a:xfrm>
              <a:off x="479876" y="0"/>
              <a:ext cx="6675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参考交互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BBBDBBB-2CF1-6F42-0D54-9CBB6079166D}"/>
                </a:ext>
              </a:extLst>
            </p:cNvPr>
            <p:cNvSpPr txBox="1"/>
            <p:nvPr/>
          </p:nvSpPr>
          <p:spPr>
            <a:xfrm rot="16200000">
              <a:off x="-218335" y="479713"/>
              <a:ext cx="6675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RT-based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AC6C954-BA11-ED3E-0C86-047E162A6C85}"/>
                </a:ext>
              </a:extLst>
            </p:cNvPr>
            <p:cNvSpPr txBox="1"/>
            <p:nvPr/>
          </p:nvSpPr>
          <p:spPr>
            <a:xfrm rot="16200000">
              <a:off x="-318691" y="1276394"/>
              <a:ext cx="8782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offset-based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A51946-758D-BFC5-627B-017756AA6B20}"/>
                </a:ext>
              </a:extLst>
            </p:cNvPr>
            <p:cNvSpPr txBox="1"/>
            <p:nvPr/>
          </p:nvSpPr>
          <p:spPr>
            <a:xfrm>
              <a:off x="2688728" y="0"/>
              <a:ext cx="6675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迁移交互</a:t>
              </a:r>
            </a:p>
          </p:txBody>
        </p:sp>
        <p:pic>
          <p:nvPicPr>
            <p:cNvPr id="10" name="图片 9" descr="卡通人物&#10;&#10;低可信度描述已自动生成">
              <a:extLst>
                <a:ext uri="{FF2B5EF4-FFF2-40B4-BE49-F238E27FC236}">
                  <a16:creationId xmlns:a16="http://schemas.microsoft.com/office/drawing/2014/main" id="{F893C0B2-A4BA-8B9D-C09B-C47DCDC7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7" y="261378"/>
              <a:ext cx="828000" cy="828000"/>
            </a:xfrm>
            <a:prstGeom prst="rect">
              <a:avLst/>
            </a:prstGeom>
          </p:spPr>
        </p:pic>
        <p:pic>
          <p:nvPicPr>
            <p:cNvPr id="11" name="图片 10" descr="卡通人物&#10;&#10;低可信度描述已自动生成">
              <a:extLst>
                <a:ext uri="{FF2B5EF4-FFF2-40B4-BE49-F238E27FC236}">
                  <a16:creationId xmlns:a16="http://schemas.microsoft.com/office/drawing/2014/main" id="{7CF5CCA9-B8D3-F487-4E7B-E5CA7CA2B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7" y="952707"/>
              <a:ext cx="828000" cy="828000"/>
            </a:xfrm>
            <a:prstGeom prst="rect">
              <a:avLst/>
            </a:prstGeom>
          </p:spPr>
        </p:pic>
        <p:pic>
          <p:nvPicPr>
            <p:cNvPr id="17" name="图片 16" descr="卡通人物&#10;&#10;中度可信度描述已自动生成">
              <a:extLst>
                <a:ext uri="{FF2B5EF4-FFF2-40B4-BE49-F238E27FC236}">
                  <a16:creationId xmlns:a16="http://schemas.microsoft.com/office/drawing/2014/main" id="{B4904A7D-351C-6E09-691B-66ED0E92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378" y="261378"/>
              <a:ext cx="828000" cy="828000"/>
            </a:xfrm>
            <a:prstGeom prst="rect">
              <a:avLst/>
            </a:prstGeom>
          </p:spPr>
        </p:pic>
        <p:pic>
          <p:nvPicPr>
            <p:cNvPr id="21" name="图片 20" descr="卡通人物&#10;&#10;低可信度描述已自动生成">
              <a:extLst>
                <a:ext uri="{FF2B5EF4-FFF2-40B4-BE49-F238E27FC236}">
                  <a16:creationId xmlns:a16="http://schemas.microsoft.com/office/drawing/2014/main" id="{E5AA27E9-C57C-7F56-5E8F-2F70E531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062" y="261378"/>
              <a:ext cx="828000" cy="828000"/>
            </a:xfrm>
            <a:prstGeom prst="rect">
              <a:avLst/>
            </a:prstGeom>
          </p:spPr>
        </p:pic>
        <p:pic>
          <p:nvPicPr>
            <p:cNvPr id="25" name="图片 24" descr="卡通人物&#10;&#10;中度可信度描述已自动生成">
              <a:extLst>
                <a:ext uri="{FF2B5EF4-FFF2-40B4-BE49-F238E27FC236}">
                  <a16:creationId xmlns:a16="http://schemas.microsoft.com/office/drawing/2014/main" id="{F98A6DC4-8641-D65E-51AF-39FA275F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559" y="261378"/>
              <a:ext cx="828000" cy="828000"/>
            </a:xfrm>
            <a:prstGeom prst="rect">
              <a:avLst/>
            </a:prstGeom>
          </p:spPr>
        </p:pic>
        <p:pic>
          <p:nvPicPr>
            <p:cNvPr id="29" name="图片 28" descr="卡通人物&#10;&#10;中度可信度描述已自动生成">
              <a:extLst>
                <a:ext uri="{FF2B5EF4-FFF2-40B4-BE49-F238E27FC236}">
                  <a16:creationId xmlns:a16="http://schemas.microsoft.com/office/drawing/2014/main" id="{174E4DD0-7061-3D82-FDDB-12C353CD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635" y="261378"/>
              <a:ext cx="828000" cy="828000"/>
            </a:xfrm>
            <a:prstGeom prst="rect">
              <a:avLst/>
            </a:prstGeom>
          </p:spPr>
        </p:pic>
        <p:pic>
          <p:nvPicPr>
            <p:cNvPr id="40" name="图片 39" descr="卡通人物&#10;&#10;中度可信度描述已自动生成">
              <a:extLst>
                <a:ext uri="{FF2B5EF4-FFF2-40B4-BE49-F238E27FC236}">
                  <a16:creationId xmlns:a16="http://schemas.microsoft.com/office/drawing/2014/main" id="{9E4832D8-DE0B-EDB8-8709-B70067AC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378" y="1044910"/>
              <a:ext cx="828000" cy="828000"/>
            </a:xfrm>
            <a:prstGeom prst="rect">
              <a:avLst/>
            </a:prstGeom>
          </p:spPr>
        </p:pic>
        <p:pic>
          <p:nvPicPr>
            <p:cNvPr id="44" name="图片 43" descr="卡通人物&#10;&#10;中度可信度描述已自动生成">
              <a:extLst>
                <a:ext uri="{FF2B5EF4-FFF2-40B4-BE49-F238E27FC236}">
                  <a16:creationId xmlns:a16="http://schemas.microsoft.com/office/drawing/2014/main" id="{10645ABA-7681-2CF8-1B2E-F1FBF62F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062" y="1044910"/>
              <a:ext cx="828000" cy="828000"/>
            </a:xfrm>
            <a:prstGeom prst="rect">
              <a:avLst/>
            </a:prstGeom>
          </p:spPr>
        </p:pic>
        <p:pic>
          <p:nvPicPr>
            <p:cNvPr id="47" name="图片 46" descr="卡通人物&#10;&#10;中度可信度描述已自动生成">
              <a:extLst>
                <a:ext uri="{FF2B5EF4-FFF2-40B4-BE49-F238E27FC236}">
                  <a16:creationId xmlns:a16="http://schemas.microsoft.com/office/drawing/2014/main" id="{106E54CA-5DC5-4298-7F2C-897045321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296" y="1044910"/>
              <a:ext cx="828000" cy="828000"/>
            </a:xfrm>
            <a:prstGeom prst="rect">
              <a:avLst/>
            </a:prstGeom>
          </p:spPr>
        </p:pic>
        <p:pic>
          <p:nvPicPr>
            <p:cNvPr id="63" name="图片 62" descr="卡通人物&#10;&#10;中度可信度描述已自动生成">
              <a:extLst>
                <a:ext uri="{FF2B5EF4-FFF2-40B4-BE49-F238E27FC236}">
                  <a16:creationId xmlns:a16="http://schemas.microsoft.com/office/drawing/2014/main" id="{1A73CA44-D34E-B1AD-F3F6-5FD86E527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71" y="261378"/>
              <a:ext cx="828000" cy="828000"/>
            </a:xfrm>
            <a:prstGeom prst="rect">
              <a:avLst/>
            </a:prstGeom>
          </p:spPr>
        </p:pic>
        <p:pic>
          <p:nvPicPr>
            <p:cNvPr id="71" name="图片 70" descr="卡通人物&#10;&#10;中度可信度描述已自动生成">
              <a:extLst>
                <a:ext uri="{FF2B5EF4-FFF2-40B4-BE49-F238E27FC236}">
                  <a16:creationId xmlns:a16="http://schemas.microsoft.com/office/drawing/2014/main" id="{980DC326-4A33-ADC3-0B9A-48F06B2B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366" y="261378"/>
              <a:ext cx="828000" cy="828000"/>
            </a:xfrm>
            <a:prstGeom prst="rect">
              <a:avLst/>
            </a:prstGeom>
          </p:spPr>
        </p:pic>
        <p:pic>
          <p:nvPicPr>
            <p:cNvPr id="73" name="图片 72" descr="卡通人物&#10;&#10;低可信度描述已自动生成">
              <a:extLst>
                <a:ext uri="{FF2B5EF4-FFF2-40B4-BE49-F238E27FC236}">
                  <a16:creationId xmlns:a16="http://schemas.microsoft.com/office/drawing/2014/main" id="{633CB6D8-FE36-B69E-157F-59482B30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305" y="1044910"/>
              <a:ext cx="828000" cy="828000"/>
            </a:xfrm>
            <a:prstGeom prst="rect">
              <a:avLst/>
            </a:prstGeom>
          </p:spPr>
        </p:pic>
        <p:pic>
          <p:nvPicPr>
            <p:cNvPr id="51" name="图片 50" descr="卡通人物&#10;&#10;低可信度描述已自动生成">
              <a:extLst>
                <a:ext uri="{FF2B5EF4-FFF2-40B4-BE49-F238E27FC236}">
                  <a16:creationId xmlns:a16="http://schemas.microsoft.com/office/drawing/2014/main" id="{4DDBBBB0-1516-F0AA-10B0-389B893E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972" y="1044910"/>
              <a:ext cx="828000" cy="828000"/>
            </a:xfrm>
            <a:prstGeom prst="rect">
              <a:avLst/>
            </a:prstGeom>
          </p:spPr>
        </p:pic>
        <p:pic>
          <p:nvPicPr>
            <p:cNvPr id="67" name="图片 66" descr="卡通人物&#10;&#10;描述已自动生成">
              <a:extLst>
                <a:ext uri="{FF2B5EF4-FFF2-40B4-BE49-F238E27FC236}">
                  <a16:creationId xmlns:a16="http://schemas.microsoft.com/office/drawing/2014/main" id="{643FB381-491C-2321-AF1A-1E934E29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761" y="1044910"/>
              <a:ext cx="828000" cy="828000"/>
            </a:xfrm>
            <a:prstGeom prst="rect">
              <a:avLst/>
            </a:prstGeom>
          </p:spPr>
        </p:pic>
        <p:pic>
          <p:nvPicPr>
            <p:cNvPr id="87" name="图片 86" descr="卡通人物&#10;&#10;中度可信度描述已自动生成">
              <a:extLst>
                <a:ext uri="{FF2B5EF4-FFF2-40B4-BE49-F238E27FC236}">
                  <a16:creationId xmlns:a16="http://schemas.microsoft.com/office/drawing/2014/main" id="{48296983-9B95-C4DF-5C6A-3A915AE83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08" y="1803357"/>
              <a:ext cx="828000" cy="828000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FC48323F-5CC8-3B8B-F553-9F93B0FC25B1}"/>
                </a:ext>
              </a:extLst>
            </p:cNvPr>
            <p:cNvSpPr txBox="1"/>
            <p:nvPr/>
          </p:nvSpPr>
          <p:spPr>
            <a:xfrm rot="16200000">
              <a:off x="-218334" y="2107671"/>
              <a:ext cx="6675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RT-based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7542E43D-C8C6-C986-45D4-9ECF5322692C}"/>
                </a:ext>
              </a:extLst>
            </p:cNvPr>
            <p:cNvSpPr txBox="1"/>
            <p:nvPr/>
          </p:nvSpPr>
          <p:spPr>
            <a:xfrm rot="16200000">
              <a:off x="-318690" y="2904352"/>
              <a:ext cx="8782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offset-based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91" name="图片 90" descr="卡通人物&#10;&#10;中度可信度描述已自动生成">
              <a:extLst>
                <a:ext uri="{FF2B5EF4-FFF2-40B4-BE49-F238E27FC236}">
                  <a16:creationId xmlns:a16="http://schemas.microsoft.com/office/drawing/2014/main" id="{47BC3AA1-49E8-B579-010E-168EE066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97" y="2539154"/>
              <a:ext cx="828000" cy="828000"/>
            </a:xfrm>
            <a:prstGeom prst="rect">
              <a:avLst/>
            </a:prstGeom>
          </p:spPr>
        </p:pic>
        <p:pic>
          <p:nvPicPr>
            <p:cNvPr id="94" name="图片 93" descr="卡通人物&#10;&#10;中度可信度描述已自动生成">
              <a:extLst>
                <a:ext uri="{FF2B5EF4-FFF2-40B4-BE49-F238E27FC236}">
                  <a16:creationId xmlns:a16="http://schemas.microsoft.com/office/drawing/2014/main" id="{9A7B4FAC-C466-1ACC-D042-BEA69536B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454" y="2518511"/>
              <a:ext cx="828000" cy="828000"/>
            </a:xfrm>
            <a:prstGeom prst="rect">
              <a:avLst/>
            </a:prstGeom>
          </p:spPr>
        </p:pic>
        <p:pic>
          <p:nvPicPr>
            <p:cNvPr id="96" name="图片 95" descr="卡通人物&#10;&#10;低可信度描述已自动生成">
              <a:extLst>
                <a:ext uri="{FF2B5EF4-FFF2-40B4-BE49-F238E27FC236}">
                  <a16:creationId xmlns:a16="http://schemas.microsoft.com/office/drawing/2014/main" id="{F7B305A4-BED8-27F1-2D73-4C28AA33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454" y="1827182"/>
              <a:ext cx="828000" cy="828000"/>
            </a:xfrm>
            <a:prstGeom prst="rect">
              <a:avLst/>
            </a:prstGeom>
          </p:spPr>
        </p:pic>
        <p:pic>
          <p:nvPicPr>
            <p:cNvPr id="128" name="图片 127" descr="卡通人物&#10;&#10;低可信度描述已自动生成">
              <a:extLst>
                <a:ext uri="{FF2B5EF4-FFF2-40B4-BE49-F238E27FC236}">
                  <a16:creationId xmlns:a16="http://schemas.microsoft.com/office/drawing/2014/main" id="{9BA75C38-DF24-FE1D-E7AC-98E2C9B1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>
                          <a14:foregroundMark x1="39453" y1="74609" x2="39453" y2="74609"/>
                          <a14:foregroundMark x1="39844" y1="73828" x2="39844" y2="73828"/>
                          <a14:foregroundMark x1="40039" y1="73828" x2="41211" y2="76172"/>
                          <a14:foregroundMark x1="32813" y1="70703" x2="27344" y2="72070"/>
                          <a14:foregroundMark x1="37109" y1="70703" x2="40625" y2="75586"/>
                          <a14:foregroundMark x1="43555" y1="77344" x2="62305" y2="78906"/>
                          <a14:foregroundMark x1="59961" y1="70898" x2="61719" y2="75586"/>
                          <a14:foregroundMark x1="57227" y1="69531" x2="59961" y2="78906"/>
                          <a14:foregroundMark x1="36328" y1="71289" x2="26758" y2="72070"/>
                          <a14:foregroundMark x1="38086" y1="68359" x2="48438" y2="85938"/>
                          <a14:foregroundMark x1="44922" y1="80078" x2="58398" y2="80078"/>
                          <a14:foregroundMark x1="57031" y1="78906" x2="61719" y2="74609"/>
                          <a14:foregroundMark x1="60156" y1="68359" x2="61328" y2="73828"/>
                          <a14:foregroundMark x1="58398" y1="67773" x2="60156" y2="72070"/>
                          <a14:foregroundMark x1="28516" y1="71484" x2="37695" y2="72656"/>
                          <a14:foregroundMark x1="39258" y1="72266" x2="44141" y2="800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601" y="1877346"/>
              <a:ext cx="828000" cy="828000"/>
            </a:xfrm>
            <a:prstGeom prst="rect">
              <a:avLst/>
            </a:prstGeom>
          </p:spPr>
        </p:pic>
        <p:pic>
          <p:nvPicPr>
            <p:cNvPr id="130" name="图片 129" descr="卡通人物&#10;&#10;低可信度描述已自动生成">
              <a:extLst>
                <a:ext uri="{FF2B5EF4-FFF2-40B4-BE49-F238E27FC236}">
                  <a16:creationId xmlns:a16="http://schemas.microsoft.com/office/drawing/2014/main" id="{16BA10C7-F0D2-5907-24A8-07FF21D05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601" y="2534332"/>
              <a:ext cx="828000" cy="828000"/>
            </a:xfrm>
            <a:prstGeom prst="rect">
              <a:avLst/>
            </a:prstGeom>
          </p:spPr>
        </p:pic>
        <p:pic>
          <p:nvPicPr>
            <p:cNvPr id="134" name="图片 133" descr="卡通人物&#10;&#10;中度可信度描述已自动生成">
              <a:extLst>
                <a:ext uri="{FF2B5EF4-FFF2-40B4-BE49-F238E27FC236}">
                  <a16:creationId xmlns:a16="http://schemas.microsoft.com/office/drawing/2014/main" id="{6DC195CF-E1D9-EA70-CE8E-162CD235D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15" y="3376620"/>
              <a:ext cx="828000" cy="828000"/>
            </a:xfrm>
            <a:prstGeom prst="rect">
              <a:avLst/>
            </a:prstGeom>
          </p:spPr>
        </p:pic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F4B1DCEF-5E8F-2814-FFAC-0EA1D834EF24}"/>
                </a:ext>
              </a:extLst>
            </p:cNvPr>
            <p:cNvSpPr txBox="1"/>
            <p:nvPr/>
          </p:nvSpPr>
          <p:spPr>
            <a:xfrm rot="16200000">
              <a:off x="-218334" y="3653357"/>
              <a:ext cx="6675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RT-based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F963649-52F8-9EA3-F1A2-40FC74009BF3}"/>
                </a:ext>
              </a:extLst>
            </p:cNvPr>
            <p:cNvSpPr txBox="1"/>
            <p:nvPr/>
          </p:nvSpPr>
          <p:spPr>
            <a:xfrm rot="16200000">
              <a:off x="-318690" y="4450038"/>
              <a:ext cx="8782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offset-based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8" name="图片 137" descr="卡通人物&#10;&#10;中度可信度描述已自动生成">
              <a:extLst>
                <a:ext uri="{FF2B5EF4-FFF2-40B4-BE49-F238E27FC236}">
                  <a16:creationId xmlns:a16="http://schemas.microsoft.com/office/drawing/2014/main" id="{C8E918FA-1804-C73C-3CA3-55C5ECAD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15" y="4116124"/>
              <a:ext cx="828000" cy="828000"/>
            </a:xfrm>
            <a:prstGeom prst="rect">
              <a:avLst/>
            </a:prstGeom>
          </p:spPr>
        </p:pic>
        <p:pic>
          <p:nvPicPr>
            <p:cNvPr id="143" name="图片 142" descr="卡通人物&#10;&#10;低可信度描述已自动生成">
              <a:extLst>
                <a:ext uri="{FF2B5EF4-FFF2-40B4-BE49-F238E27FC236}">
                  <a16:creationId xmlns:a16="http://schemas.microsoft.com/office/drawing/2014/main" id="{F32AF835-25F7-136C-6479-F47D50AD1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378" y="4125944"/>
              <a:ext cx="828000" cy="828000"/>
            </a:xfrm>
            <a:prstGeom prst="rect">
              <a:avLst/>
            </a:prstGeom>
          </p:spPr>
        </p:pic>
        <p:pic>
          <p:nvPicPr>
            <p:cNvPr id="147" name="图片 146" descr="卡通人物&#10;&#10;中度可信度描述已自动生成">
              <a:extLst>
                <a:ext uri="{FF2B5EF4-FFF2-40B4-BE49-F238E27FC236}">
                  <a16:creationId xmlns:a16="http://schemas.microsoft.com/office/drawing/2014/main" id="{BF280726-ECB9-644E-FB3F-C39E5275A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352" y="3376620"/>
              <a:ext cx="828000" cy="828000"/>
            </a:xfrm>
            <a:prstGeom prst="rect">
              <a:avLst/>
            </a:prstGeom>
          </p:spPr>
        </p:pic>
        <p:pic>
          <p:nvPicPr>
            <p:cNvPr id="149" name="图片 148" descr="卡通人物&#10;&#10;低可信度描述已自动生成">
              <a:extLst>
                <a:ext uri="{FF2B5EF4-FFF2-40B4-BE49-F238E27FC236}">
                  <a16:creationId xmlns:a16="http://schemas.microsoft.com/office/drawing/2014/main" id="{862BE725-74D2-6B7B-F80F-40EBBCC16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352" y="4150500"/>
              <a:ext cx="828000" cy="828000"/>
            </a:xfrm>
            <a:prstGeom prst="rect">
              <a:avLst/>
            </a:prstGeom>
          </p:spPr>
        </p:pic>
        <p:pic>
          <p:nvPicPr>
            <p:cNvPr id="153" name="图片 152" descr="卡通人物&#10;&#10;中度可信度描述已自动生成">
              <a:extLst>
                <a:ext uri="{FF2B5EF4-FFF2-40B4-BE49-F238E27FC236}">
                  <a16:creationId xmlns:a16="http://schemas.microsoft.com/office/drawing/2014/main" id="{2129B213-17F6-DAC2-C611-32810A89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609" y="3393809"/>
              <a:ext cx="828000" cy="828000"/>
            </a:xfrm>
            <a:prstGeom prst="rect">
              <a:avLst/>
            </a:prstGeom>
          </p:spPr>
        </p:pic>
        <p:pic>
          <p:nvPicPr>
            <p:cNvPr id="159" name="图片 158" descr="卡通人物&#10;&#10;低可信度描述已自动生成">
              <a:extLst>
                <a:ext uri="{FF2B5EF4-FFF2-40B4-BE49-F238E27FC236}">
                  <a16:creationId xmlns:a16="http://schemas.microsoft.com/office/drawing/2014/main" id="{C23528ED-6E4F-0750-D68A-B9D74DFB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031" y="3385561"/>
              <a:ext cx="828000" cy="828000"/>
            </a:xfrm>
            <a:prstGeom prst="rect">
              <a:avLst/>
            </a:prstGeom>
          </p:spPr>
        </p:pic>
        <p:pic>
          <p:nvPicPr>
            <p:cNvPr id="161" name="图片 160" descr="卡通人物&#10;&#10;中度可信度描述已自动生成">
              <a:extLst>
                <a:ext uri="{FF2B5EF4-FFF2-40B4-BE49-F238E27FC236}">
                  <a16:creationId xmlns:a16="http://schemas.microsoft.com/office/drawing/2014/main" id="{22F99979-683B-BC9D-8CD9-60BCF84A5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032" y="4145190"/>
              <a:ext cx="828000" cy="828000"/>
            </a:xfrm>
            <a:prstGeom prst="rect">
              <a:avLst/>
            </a:prstGeom>
          </p:spPr>
        </p:pic>
        <p:pic>
          <p:nvPicPr>
            <p:cNvPr id="167" name="图片 166" descr="卡通人物&#10;&#10;描述已自动生成">
              <a:extLst>
                <a:ext uri="{FF2B5EF4-FFF2-40B4-BE49-F238E27FC236}">
                  <a16:creationId xmlns:a16="http://schemas.microsoft.com/office/drawing/2014/main" id="{9EE4EA79-7E29-4D1E-618A-E20B4718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867" y="3396097"/>
              <a:ext cx="828000" cy="828000"/>
            </a:xfrm>
            <a:prstGeom prst="rect">
              <a:avLst/>
            </a:prstGeom>
          </p:spPr>
        </p:pic>
        <p:pic>
          <p:nvPicPr>
            <p:cNvPr id="169" name="图片 168" descr="卡通人物&#10;&#10;中度可信度描述已自动生成">
              <a:extLst>
                <a:ext uri="{FF2B5EF4-FFF2-40B4-BE49-F238E27FC236}">
                  <a16:creationId xmlns:a16="http://schemas.microsoft.com/office/drawing/2014/main" id="{C4699F6B-2FCB-C1A1-5996-632B78C8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160" y="4184065"/>
              <a:ext cx="828000" cy="828000"/>
            </a:xfrm>
            <a:prstGeom prst="rect">
              <a:avLst/>
            </a:prstGeom>
          </p:spPr>
        </p:pic>
        <p:pic>
          <p:nvPicPr>
            <p:cNvPr id="175" name="图片 174" descr="卡通人物&#10;&#10;描述已自动生成">
              <a:extLst>
                <a:ext uri="{FF2B5EF4-FFF2-40B4-BE49-F238E27FC236}">
                  <a16:creationId xmlns:a16="http://schemas.microsoft.com/office/drawing/2014/main" id="{6F3D112F-DF3F-8DA7-4A04-C91640C8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588" y="3340918"/>
              <a:ext cx="828000" cy="828000"/>
            </a:xfrm>
            <a:prstGeom prst="rect">
              <a:avLst/>
            </a:prstGeom>
          </p:spPr>
        </p:pic>
        <p:pic>
          <p:nvPicPr>
            <p:cNvPr id="177" name="图片 176" descr="卡通人物&#10;&#10;描述已自动生成">
              <a:extLst>
                <a:ext uri="{FF2B5EF4-FFF2-40B4-BE49-F238E27FC236}">
                  <a16:creationId xmlns:a16="http://schemas.microsoft.com/office/drawing/2014/main" id="{A87765E1-CAD8-D657-4E6A-C114AD83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558" y="4125944"/>
              <a:ext cx="828000" cy="8280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EA4624-940F-395D-73B3-287556A87B65}"/>
                </a:ext>
              </a:extLst>
            </p:cNvPr>
            <p:cNvSpPr txBox="1"/>
            <p:nvPr/>
          </p:nvSpPr>
          <p:spPr>
            <a:xfrm rot="16200000">
              <a:off x="-218334" y="5170991"/>
              <a:ext cx="6675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RT-based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835ED5-6998-8A90-1242-A70E968A23C3}"/>
                </a:ext>
              </a:extLst>
            </p:cNvPr>
            <p:cNvSpPr txBox="1"/>
            <p:nvPr/>
          </p:nvSpPr>
          <p:spPr>
            <a:xfrm rot="16200000">
              <a:off x="-318690" y="5967672"/>
              <a:ext cx="8782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宋体" panose="02010600030101010101" pitchFamily="2" charset="-122"/>
                  <a:ea typeface="宋体" panose="02010600030101010101" pitchFamily="2" charset="-122"/>
                </a:rPr>
                <a:t>offset-based</a:t>
              </a:r>
              <a:endPara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5" name="图片 14" descr="卡通人物&#10;&#10;低可信度描述已自动生成">
              <a:extLst>
                <a:ext uri="{FF2B5EF4-FFF2-40B4-BE49-F238E27FC236}">
                  <a16:creationId xmlns:a16="http://schemas.microsoft.com/office/drawing/2014/main" id="{A68E8FD0-5ACB-6079-16D3-0C3AF0D53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70" y="4874363"/>
              <a:ext cx="828000" cy="828000"/>
            </a:xfrm>
            <a:prstGeom prst="rect">
              <a:avLst/>
            </a:prstGeom>
          </p:spPr>
        </p:pic>
        <p:pic>
          <p:nvPicPr>
            <p:cNvPr id="16" name="图片 15" descr="卡通人物&#10;&#10;低可信度描述已自动生成">
              <a:extLst>
                <a:ext uri="{FF2B5EF4-FFF2-40B4-BE49-F238E27FC236}">
                  <a16:creationId xmlns:a16="http://schemas.microsoft.com/office/drawing/2014/main" id="{CCFA7322-913E-F39A-0200-4BD4A96B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7" y="5582796"/>
              <a:ext cx="828000" cy="828000"/>
            </a:xfrm>
            <a:prstGeom prst="rect">
              <a:avLst/>
            </a:prstGeom>
          </p:spPr>
        </p:pic>
        <p:pic>
          <p:nvPicPr>
            <p:cNvPr id="19" name="图片 18" descr="卡通人物&#10;&#10;中度可信度描述已自动生成">
              <a:extLst>
                <a:ext uri="{FF2B5EF4-FFF2-40B4-BE49-F238E27FC236}">
                  <a16:creationId xmlns:a16="http://schemas.microsoft.com/office/drawing/2014/main" id="{EA720E87-B591-E4CA-0A11-8FC6E835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89" y="4893100"/>
              <a:ext cx="828000" cy="828000"/>
            </a:xfrm>
            <a:prstGeom prst="rect">
              <a:avLst/>
            </a:prstGeom>
          </p:spPr>
        </p:pic>
        <p:pic>
          <p:nvPicPr>
            <p:cNvPr id="22" name="图片 21" descr="卡通人物&#10;&#10;描述已自动生成">
              <a:extLst>
                <a:ext uri="{FF2B5EF4-FFF2-40B4-BE49-F238E27FC236}">
                  <a16:creationId xmlns:a16="http://schemas.microsoft.com/office/drawing/2014/main" id="{A46D4CB1-C30D-69FF-13C0-6ABB259D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381" y="5591713"/>
              <a:ext cx="828000" cy="828000"/>
            </a:xfrm>
            <a:prstGeom prst="rect">
              <a:avLst/>
            </a:prstGeom>
          </p:spPr>
        </p:pic>
        <p:pic>
          <p:nvPicPr>
            <p:cNvPr id="24" name="图片 23" descr="图片包含 家具, 游戏机, 椅子&#10;&#10;描述已自动生成">
              <a:extLst>
                <a:ext uri="{FF2B5EF4-FFF2-40B4-BE49-F238E27FC236}">
                  <a16:creationId xmlns:a16="http://schemas.microsoft.com/office/drawing/2014/main" id="{F63A85F3-A310-1619-3345-811F2689F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770" y="4882716"/>
              <a:ext cx="828000" cy="828000"/>
            </a:xfrm>
            <a:prstGeom prst="rect">
              <a:avLst/>
            </a:prstGeom>
          </p:spPr>
        </p:pic>
        <p:pic>
          <p:nvPicPr>
            <p:cNvPr id="30" name="图片 29" descr="卡通人物&#10;&#10;中度可信度描述已自动生成">
              <a:extLst>
                <a:ext uri="{FF2B5EF4-FFF2-40B4-BE49-F238E27FC236}">
                  <a16:creationId xmlns:a16="http://schemas.microsoft.com/office/drawing/2014/main" id="{FC55A29F-D3C3-CBAD-5F3D-C7E1EFCC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016" y="4881085"/>
              <a:ext cx="828000" cy="828000"/>
            </a:xfrm>
            <a:prstGeom prst="rect">
              <a:avLst/>
            </a:prstGeom>
          </p:spPr>
        </p:pic>
        <p:pic>
          <p:nvPicPr>
            <p:cNvPr id="32" name="图片 31" descr="卡通人物&#10;&#10;中度可信度描述已自动生成">
              <a:extLst>
                <a:ext uri="{FF2B5EF4-FFF2-40B4-BE49-F238E27FC236}">
                  <a16:creationId xmlns:a16="http://schemas.microsoft.com/office/drawing/2014/main" id="{E17C911E-B590-75A9-F481-FED99CC1B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BEBA8EAE-BF5A-486C-A8C5-ECC9F3942E4B}">
                  <a14:imgProps xmlns:a14="http://schemas.microsoft.com/office/drawing/2010/main">
                    <a14:imgLayer r:embed="rId53">
                      <a14:imgEffect>
                        <a14:backgroundRemoval t="2344" b="99414" l="9961" r="89844">
                          <a14:foregroundMark x1="38477" y1="6445" x2="38477" y2="6445"/>
                          <a14:foregroundMark x1="44922" y1="9180" x2="49609" y2="17383"/>
                          <a14:foregroundMark x1="46875" y1="2734" x2="48633" y2="5469"/>
                          <a14:foregroundMark x1="27539" y1="89258" x2="38477" y2="91992"/>
                          <a14:foregroundMark x1="28516" y1="91992" x2="28516" y2="99414"/>
                          <a14:foregroundMark x1="74414" y1="97461" x2="74414" y2="97461"/>
                          <a14:foregroundMark x1="30273" y1="89258" x2="33984" y2="91016"/>
                          <a14:foregroundMark x1="26563" y1="97461" x2="29297" y2="89258"/>
                          <a14:foregroundMark x1="67969" y1="95703" x2="77148" y2="9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33" y="5626747"/>
              <a:ext cx="828000" cy="828000"/>
            </a:xfrm>
            <a:prstGeom prst="rect">
              <a:avLst/>
            </a:prstGeom>
          </p:spPr>
        </p:pic>
        <p:pic>
          <p:nvPicPr>
            <p:cNvPr id="34" name="图片 33" descr="图片包含 乐高, 游戏机, 玩具&#10;&#10;描述已自动生成">
              <a:extLst>
                <a:ext uri="{FF2B5EF4-FFF2-40B4-BE49-F238E27FC236}">
                  <a16:creationId xmlns:a16="http://schemas.microsoft.com/office/drawing/2014/main" id="{E8D5752B-5A5C-E8BE-C39B-788AB41D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227" y="4904570"/>
              <a:ext cx="828000" cy="828000"/>
            </a:xfrm>
            <a:prstGeom prst="rect">
              <a:avLst/>
            </a:prstGeom>
          </p:spPr>
        </p:pic>
        <p:pic>
          <p:nvPicPr>
            <p:cNvPr id="38" name="图片 37" descr="卡通人物&#10;&#10;中度可信度描述已自动生成">
              <a:extLst>
                <a:ext uri="{FF2B5EF4-FFF2-40B4-BE49-F238E27FC236}">
                  <a16:creationId xmlns:a16="http://schemas.microsoft.com/office/drawing/2014/main" id="{66753E4A-D09C-713A-F7D1-FA31F16E7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812" y="4899409"/>
              <a:ext cx="828000" cy="828000"/>
            </a:xfrm>
            <a:prstGeom prst="rect">
              <a:avLst/>
            </a:prstGeom>
          </p:spPr>
        </p:pic>
        <p:pic>
          <p:nvPicPr>
            <p:cNvPr id="41" name="图片 40" descr="卡通人物&#10;&#10;描述已自动生成">
              <a:extLst>
                <a:ext uri="{FF2B5EF4-FFF2-40B4-BE49-F238E27FC236}">
                  <a16:creationId xmlns:a16="http://schemas.microsoft.com/office/drawing/2014/main" id="{B9EBADC1-40FA-12FE-3FFD-B33C9A6D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806" y="5669088"/>
              <a:ext cx="828000" cy="828000"/>
            </a:xfrm>
            <a:prstGeom prst="rect">
              <a:avLst/>
            </a:prstGeom>
          </p:spPr>
        </p:pic>
        <p:pic>
          <p:nvPicPr>
            <p:cNvPr id="43" name="图片 42" descr="卡通人物&#10;&#10;低可信度描述已自动生成">
              <a:extLst>
                <a:ext uri="{FF2B5EF4-FFF2-40B4-BE49-F238E27FC236}">
                  <a16:creationId xmlns:a16="http://schemas.microsoft.com/office/drawing/2014/main" id="{CAF3C529-71BD-0ECE-2608-D9BAE66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10000" b="90000" l="10000" r="90000">
                          <a14:foregroundMark x1="51367" y1="67773" x2="54883" y2="81445"/>
                          <a14:foregroundMark x1="44531" y1="68555" x2="47656" y2="85156"/>
                          <a14:foregroundMark x1="33984" y1="64844" x2="30078" y2="75195"/>
                          <a14:foregroundMark x1="50781" y1="86133" x2="50781" y2="861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435" y="4876619"/>
              <a:ext cx="828000" cy="828000"/>
            </a:xfrm>
            <a:prstGeom prst="rect">
              <a:avLst/>
            </a:prstGeom>
          </p:spPr>
        </p:pic>
        <p:pic>
          <p:nvPicPr>
            <p:cNvPr id="46" name="图片 45" descr="卡通人物&#10;&#10;描述已自动生成">
              <a:extLst>
                <a:ext uri="{FF2B5EF4-FFF2-40B4-BE49-F238E27FC236}">
                  <a16:creationId xmlns:a16="http://schemas.microsoft.com/office/drawing/2014/main" id="{CE0137D9-54BC-229B-4980-079A7461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ackgroundRemoval t="10000" b="90000" l="10000" r="90000">
                          <a14:foregroundMark x1="33594" y1="60352" x2="58203" y2="83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911" y="5693648"/>
              <a:ext cx="828000" cy="828000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1703950-C541-D3D9-4FBE-019E859F7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92813" y="132764"/>
              <a:ext cx="0" cy="62958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3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</TotalTime>
  <Words>12</Words>
  <Application>Microsoft Office PowerPoint</Application>
  <PresentationFormat>自定义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Aptos</vt:lpstr>
      <vt:lpstr>Aptos Display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超凡 霍</dc:creator>
  <cp:lastModifiedBy>超凡 霍</cp:lastModifiedBy>
  <cp:revision>25</cp:revision>
  <dcterms:created xsi:type="dcterms:W3CDTF">2024-03-23T08:33:51Z</dcterms:created>
  <dcterms:modified xsi:type="dcterms:W3CDTF">2024-04-16T06:32:32Z</dcterms:modified>
</cp:coreProperties>
</file>